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10B6C-B5E9-4E79-BCDF-6CC8AEADC385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2C30A-3683-4EF9-8B7F-42B5976D9C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2C30A-3683-4EF9-8B7F-42B5976D9C9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2C30A-3683-4EF9-8B7F-42B5976D9C9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2C30A-3683-4EF9-8B7F-42B5976D9C9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2C30A-3683-4EF9-8B7F-42B5976D9C9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2C30A-3683-4EF9-8B7F-42B5976D9C9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2C30A-3683-4EF9-8B7F-42B5976D9C9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E2D874-75A2-4F85-832D-888BAEE252D6}" type="datetimeFigureOut">
              <a:rPr lang="en-US" smtClean="0"/>
              <a:t>11/26/2008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05FB37-2866-4B1F-BF42-AFEA86AC1C9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Personal &amp; Spiritual Qualities of God's Missionaries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Calvary Chapel South Bay</a:t>
            </a:r>
            <a:br>
              <a:rPr lang="en-US" dirty="0" smtClean="0"/>
            </a:br>
            <a:r>
              <a:rPr lang="en-US" dirty="0" smtClean="0"/>
              <a:t>Principles &amp; Practice of Christian Missions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Fundamentals…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Knowledge Of Christ And Of The Scriptures</a:t>
            </a:r>
            <a:br>
              <a:rPr lang="en-US" b="1" dirty="0" smtClean="0"/>
            </a:br>
            <a:r>
              <a:rPr lang="en-US" dirty="0" smtClean="0"/>
              <a:t>John 17:3,</a:t>
            </a:r>
            <a:r>
              <a:rPr lang="en-US" b="1" dirty="0" smtClean="0"/>
              <a:t> </a:t>
            </a:r>
            <a:r>
              <a:rPr lang="en-US" dirty="0" smtClean="0"/>
              <a:t>Acts 1:21,22; 2 Corinthians 4:6, 2 Timothy 3:16, Acts 18:24-28,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Faithfulness to God's Calling</a:t>
            </a:r>
            <a:br>
              <a:rPr lang="en-US" b="1" dirty="0" smtClean="0"/>
            </a:br>
            <a:r>
              <a:rPr lang="en-US" dirty="0" smtClean="0"/>
              <a:t>Matthew 24:44-51, 25:15-30, Luke 12:42-48, 1 Corinthians 4:1,2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Personal Holiness &amp; Love In The Spirit</a:t>
            </a:r>
            <a:br>
              <a:rPr lang="en-US" b="1" dirty="0" smtClean="0"/>
            </a:br>
            <a:r>
              <a:rPr lang="en-US" dirty="0" smtClean="0"/>
              <a:t>2 Corinthians 7:1, 1 Timothy 4:12-16, 2 Timothy 2:20-26, Romans 15:30, Colossians 1:8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Full Of Faith And Of The Holy Spirit, Spiritual Authority</a:t>
            </a:r>
            <a:br>
              <a:rPr lang="en-US" b="1" dirty="0" smtClean="0"/>
            </a:br>
            <a:r>
              <a:rPr lang="en-US" dirty="0" smtClean="0"/>
              <a:t>Acts 6:3,5,10; Acts 11:24, 2 Corinthians 4:13, Mark 16:15-18, Matthew 28:18-20, Luke 9:1,2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Ability To Teach The Word, In-Season &amp; Out-Of Season</a:t>
            </a:r>
            <a:br>
              <a:rPr lang="en-US" b="1" dirty="0" smtClean="0"/>
            </a:br>
            <a:r>
              <a:rPr lang="en-US" dirty="0" smtClean="0"/>
              <a:t>1 Timothy 3:2, 4:13-16, 5:17, 2 Timothy 2:2, 24-26, 4:1-4, Titus 1:9, Colossians 3:16,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Boldness In Proclamation</a:t>
            </a:r>
            <a:br>
              <a:rPr lang="en-US" b="1" dirty="0" smtClean="0"/>
            </a:br>
            <a:r>
              <a:rPr lang="en-US" dirty="0" smtClean="0"/>
              <a:t>Acts 4:29-31, 2 Timothy 1:7, Ephesians 6:19-20,</a:t>
            </a:r>
            <a:r>
              <a:rPr lang="en-US" b="1" dirty="0" smtClean="0"/>
              <a:t> </a:t>
            </a:r>
            <a:r>
              <a:rPr lang="en-US" dirty="0" smtClean="0"/>
              <a:t>2 Corinthians 3:12-18,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Courageous, Prepared To Endure Suffering </a:t>
            </a:r>
            <a:br>
              <a:rPr lang="en-US" b="1" dirty="0" smtClean="0"/>
            </a:br>
            <a:r>
              <a:rPr lang="en-US" dirty="0" smtClean="0"/>
              <a:t>Matthew 10:22, 24:13, 2 Timothy 2:3-10, 3:10-11, 4:5, 1 Peter 2:19-25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Wise, Calm-Spirited, </a:t>
            </a:r>
            <a:r>
              <a:rPr lang="en-US" b="1" dirty="0" err="1" smtClean="0"/>
              <a:t>Uncontentious</a:t>
            </a:r>
            <a:r>
              <a:rPr lang="en-US" b="1" dirty="0" smtClean="0"/>
              <a:t>, A Peace-Maker</a:t>
            </a:r>
            <a:br>
              <a:rPr lang="en-US" b="1" dirty="0" smtClean="0"/>
            </a:br>
            <a:r>
              <a:rPr lang="en-US" dirty="0" smtClean="0"/>
              <a:t>James 3:16-18, Colossians 2:3, 3:16, 4:5, 2 Timothy 2:23-26, Titus 1:7, 3:2,9,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A Good Example, Free From Major Life-Dominating Sins &amp; Addictions</a:t>
            </a:r>
            <a:br>
              <a:rPr lang="en-US" b="1" dirty="0" smtClean="0"/>
            </a:br>
            <a:r>
              <a:rPr lang="en-US" dirty="0" smtClean="0"/>
              <a:t>1 Timothy 3:1-16, Titus </a:t>
            </a:r>
            <a:r>
              <a:rPr lang="en-US" dirty="0" smtClean="0"/>
              <a:t>1:6-9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Prayerful</a:t>
            </a:r>
            <a:br>
              <a:rPr lang="en-US" b="1" dirty="0" smtClean="0"/>
            </a:br>
            <a:r>
              <a:rPr lang="en-US" dirty="0" smtClean="0"/>
              <a:t>Ephesians 5:20, 6:10-18, Jude 1:20, 1 Thessalonians 5:17,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Possessing Some Understanding Of Will Of God &amp; Of The Times And Seasons</a:t>
            </a:r>
            <a:br>
              <a:rPr lang="en-US" b="1" dirty="0" smtClean="0"/>
            </a:br>
            <a:r>
              <a:rPr lang="en-US" dirty="0" smtClean="0"/>
              <a:t>Ecclesiastes 3:1-11, Matthew 24:45, Luke 21:33-36, Matthew 16:1-4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Free From The Love Of Money, Not Being Entangled With The Affairs Of The World</a:t>
            </a:r>
            <a:br>
              <a:rPr lang="en-US" b="1" dirty="0" smtClean="0"/>
            </a:br>
            <a:r>
              <a:rPr lang="en-US" dirty="0" smtClean="0"/>
              <a:t>1 Timothy 3:3,8; 6:10-18, 2 Timothy </a:t>
            </a:r>
            <a:r>
              <a:rPr lang="en-US" dirty="0" smtClean="0"/>
              <a:t>2:4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Able To Both Give &amp; Receive Hospitality</a:t>
            </a:r>
            <a:br>
              <a:rPr lang="en-US" b="1" dirty="0" smtClean="0"/>
            </a:br>
            <a:r>
              <a:rPr lang="en-US" dirty="0" smtClean="0"/>
              <a:t>Romans 12:13, 1 Timothy 3:2, Titus 1:8, 1 Peter 4:9, Luke 10:7-9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Wise As Serpents And As Innocent As Doves</a:t>
            </a:r>
            <a:br>
              <a:rPr lang="en-US" b="1" dirty="0" smtClean="0"/>
            </a:br>
            <a:r>
              <a:rPr lang="en-US" dirty="0" smtClean="0"/>
              <a:t>Matthew 10:16, 1 Peter 4:14-16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</TotalTime>
  <Words>60</Words>
  <Application>Microsoft Office PowerPoint</Application>
  <PresentationFormat>On-screen Show (4:3)</PresentationFormat>
  <Paragraphs>28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The Personal &amp; Spiritual Qualities of God's Missionaries </vt:lpstr>
      <vt:lpstr>Fundamentals…</vt:lpstr>
      <vt:lpstr>Character 1</vt:lpstr>
      <vt:lpstr>Character 2</vt:lpstr>
      <vt:lpstr>Character 3</vt:lpstr>
      <vt:lpstr>Character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Personal &amp; Spiritual Qualities of God's Missionaries </dc:title>
  <dc:creator>John Edmiston</dc:creator>
  <cp:lastModifiedBy>John Edmiston</cp:lastModifiedBy>
  <cp:revision>2</cp:revision>
  <dcterms:created xsi:type="dcterms:W3CDTF">2008-11-27T00:17:09Z</dcterms:created>
  <dcterms:modified xsi:type="dcterms:W3CDTF">2008-11-27T00:27:21Z</dcterms:modified>
</cp:coreProperties>
</file>